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5" r:id="rId1"/>
  </p:sldMasterIdLst>
  <p:notesMasterIdLst>
    <p:notesMasterId r:id="rId2"/>
  </p:notesMasterIdLst>
  <p:sldIdLst>
    <p:sldId id="288" r:id="rId3"/>
    <p:sldId id="290" r:id="rId4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tableStyles" Target="tableStyle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6765" y="0"/>
            <a:ext cx="5130469" cy="6858000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583" y="0"/>
            <a:ext cx="9120833" cy="6858000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V2205</dc:creator>
  <dcterms:created xsi:type="dcterms:W3CDTF">2015-05-11T22:30:45Z</dcterms:created>
  <dcterms:modified xsi:type="dcterms:W3CDTF">2023-09-23T06:19:31Z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7e4b14d45225448cbaf753a1ffc4e409</vt:lpwstr>
  </property>
</Properties>
</file>